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95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75869-C7CC-0843-94D2-415CBD5547D5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2E602-0084-774E-9DDF-F805C2D5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31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48280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328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27</cp:revision>
  <cp:lastPrinted>2014-03-18T20:08:41Z</cp:lastPrinted>
  <dcterms:created xsi:type="dcterms:W3CDTF">2014-02-19T18:52:33Z</dcterms:created>
  <dcterms:modified xsi:type="dcterms:W3CDTF">2014-03-18T20:10:00Z</dcterms:modified>
</cp:coreProperties>
</file>