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4"/>
  </p:notesMasterIdLst>
  <p:sldIdLst>
    <p:sldId id="260" r:id="rId2"/>
    <p:sldId id="259" r:id="rId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350"/>
    <a:srgbClr val="BD00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47" autoAdjust="0"/>
    <p:restoredTop sz="94660"/>
  </p:normalViewPr>
  <p:slideViewPr>
    <p:cSldViewPr snapToGrid="0" snapToObjects="1" showGuides="1">
      <p:cViewPr varScale="1">
        <p:scale>
          <a:sx n="120" d="100"/>
          <a:sy n="120" d="100"/>
        </p:scale>
        <p:origin x="-1352" y="-104"/>
      </p:cViewPr>
      <p:guideLst>
        <p:guide orient="horz" pos="1776"/>
        <p:guide pos="287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7FA995-285B-B04E-8B84-8416F0649DF0}" type="datetimeFigureOut">
              <a:rPr lang="en-US" smtClean="0"/>
              <a:t>3/17/14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162AD-DAEC-B14C-AEEF-C413DA3E01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68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Template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162AD-DAEC-B14C-AEEF-C413DA3E010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129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Example with photos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3162AD-DAEC-B14C-AEEF-C413DA3E010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05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/>
          <p:cNvSpPr>
            <a:spLocks noGrp="1"/>
          </p:cNvSpPr>
          <p:nvPr>
            <p:ph type="pic" sz="quarter" idx="17"/>
          </p:nvPr>
        </p:nvSpPr>
        <p:spPr>
          <a:xfrm>
            <a:off x="4642069" y="2827284"/>
            <a:ext cx="1898520" cy="18956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Picture Placeholder 32"/>
          <p:cNvSpPr>
            <a:spLocks noGrp="1"/>
          </p:cNvSpPr>
          <p:nvPr>
            <p:ph type="pic" sz="quarter" idx="22"/>
          </p:nvPr>
        </p:nvSpPr>
        <p:spPr>
          <a:xfrm>
            <a:off x="4642069" y="4818995"/>
            <a:ext cx="1898520" cy="18956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Picture Placeholder 32"/>
          <p:cNvSpPr>
            <a:spLocks noGrp="1"/>
          </p:cNvSpPr>
          <p:nvPr>
            <p:ph type="pic" sz="quarter" idx="23"/>
          </p:nvPr>
        </p:nvSpPr>
        <p:spPr>
          <a:xfrm>
            <a:off x="4642069" y="6811182"/>
            <a:ext cx="1898520" cy="1895662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203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Relationship Id="rId3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350920" y="917075"/>
            <a:ext cx="6200693" cy="1824373"/>
          </a:xfrm>
          <a:prstGeom prst="rect">
            <a:avLst/>
          </a:prstGeom>
          <a:solidFill>
            <a:srgbClr val="AB0005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350921" y="2819400"/>
            <a:ext cx="4211554" cy="5886253"/>
          </a:xfrm>
          <a:prstGeom prst="rect">
            <a:avLst/>
          </a:prstGeom>
          <a:solidFill>
            <a:srgbClr val="5553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91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1pPr>
      <a:lvl2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2pPr>
      <a:lvl3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3pPr>
      <a:lvl4pPr marL="0" indent="0" algn="l" defTabSz="457200" rtl="0" eaLnBrk="1" latinLnBrk="0" hangingPunct="1">
        <a:spcBef>
          <a:spcPct val="20000"/>
        </a:spcBef>
        <a:buFont typeface="Arial"/>
        <a:buNone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4pPr>
      <a:lvl5pPr marL="227013" indent="-227013" algn="l" defTabSz="457200" rtl="0" eaLnBrk="1" latinLnBrk="0" hangingPunct="1">
        <a:spcBef>
          <a:spcPct val="20000"/>
        </a:spcBef>
        <a:buFont typeface="Arial"/>
        <a:buChar char="•"/>
        <a:defRPr sz="1200" b="0" kern="1200">
          <a:solidFill>
            <a:schemeClr val="bg1">
              <a:lumMod val="65000"/>
            </a:schemeClr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/>
          <p:cNvSpPr>
            <a:spLocks noGrp="1"/>
          </p:cNvSpPr>
          <p:nvPr>
            <p:ph type="pic" sz="quarter" idx="22"/>
          </p:nvPr>
        </p:nvSpPr>
        <p:spPr/>
      </p:sp>
      <p:sp>
        <p:nvSpPr>
          <p:cNvPr id="4" name="Picture Placeholder 3"/>
          <p:cNvSpPr>
            <a:spLocks noGrp="1"/>
          </p:cNvSpPr>
          <p:nvPr>
            <p:ph type="pic" sz="quarter" idx="23"/>
          </p:nvPr>
        </p:nvSpPr>
        <p:spPr/>
      </p:sp>
      <p:sp>
        <p:nvSpPr>
          <p:cNvPr id="5" name="TextBox 4"/>
          <p:cNvSpPr txBox="1"/>
          <p:nvPr/>
        </p:nvSpPr>
        <p:spPr>
          <a:xfrm>
            <a:off x="350921" y="911789"/>
            <a:ext cx="6189668" cy="9103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3800" b="1" dirty="0" smtClean="0">
                <a:solidFill>
                  <a:srgbClr val="FFFFFF"/>
                </a:solidFill>
                <a:latin typeface="Arial"/>
                <a:cs typeface="Arial"/>
              </a:rPr>
              <a:t>HEADER TEXT</a:t>
            </a:r>
            <a:endParaRPr lang="en-US" sz="3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0446" y="2827285"/>
            <a:ext cx="4205279" cy="27626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lnSpc>
                <a:spcPct val="150000"/>
              </a:lnSpc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adipiscing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elit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Nam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cursus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Morbi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ut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mi.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egestas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id,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condimentum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at,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mattis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massa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diam.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et,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posuere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nibh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Duis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tincidunt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lectus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quis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dui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viverra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vestibulum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Suspendisse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vulputate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ali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- quam dui.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5684" y="5688404"/>
            <a:ext cx="4202029" cy="243304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0446" y="8121453"/>
            <a:ext cx="4202029" cy="60424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fewda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getrw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446" y="1822129"/>
            <a:ext cx="6189668" cy="9103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27013"/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Subhead copy</a:t>
            </a: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1478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9" descr="Hayes Hall Spring.JPG"/>
          <p:cNvPicPr>
            <a:picLocks noGrp="1" noChangeAspect="1"/>
          </p:cNvPicPr>
          <p:nvPr>
            <p:ph type="pic" sz="quarter" idx="17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" b="84"/>
          <a:stretch>
            <a:fillRect/>
          </a:stretch>
        </p:blipFill>
        <p:spPr/>
      </p:pic>
      <p:pic>
        <p:nvPicPr>
          <p:cNvPr id="11" name="Picture Placeholder 10" descr="Oval Spring.JPG"/>
          <p:cNvPicPr>
            <a:picLocks noGrp="1" noChangeAspect="1"/>
          </p:cNvPicPr>
          <p:nvPr>
            <p:ph type="pic" sz="quarter" idx="2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" b="84"/>
          <a:stretch>
            <a:fillRect/>
          </a:stretch>
        </p:blipFill>
        <p:spPr/>
      </p:pic>
      <p:pic>
        <p:nvPicPr>
          <p:cNvPr id="12" name="Picture Placeholder 11" descr="osunewprez-band.JPG"/>
          <p:cNvPicPr>
            <a:picLocks noGrp="1" noChangeAspect="1"/>
          </p:cNvPicPr>
          <p:nvPr>
            <p:ph type="pic" sz="quarter" idx="2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" b="84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350921" y="911789"/>
            <a:ext cx="6189668" cy="9103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3800" b="1" dirty="0" smtClean="0">
                <a:solidFill>
                  <a:srgbClr val="FFFFFF"/>
                </a:solidFill>
                <a:latin typeface="Arial"/>
                <a:cs typeface="Arial"/>
              </a:rPr>
              <a:t>HEADER TEXT</a:t>
            </a:r>
            <a:endParaRPr lang="en-US" sz="3800" b="1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0446" y="2827285"/>
            <a:ext cx="4205279" cy="276264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lnSpc>
                <a:spcPct val="150000"/>
              </a:lnSpc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adipiscing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elit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Nam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cursus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Morbi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ut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mi.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egestas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id,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condimentum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at,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mattis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massa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diam.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et,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posuere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nibh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Duis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tincidunt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lectus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quis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dui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viverra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vestibulum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Suspendisse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vulputate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ali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- quam dui.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55684" y="5688404"/>
            <a:ext cx="4202029" cy="243304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>
              <a:spcBef>
                <a:spcPts val="408"/>
              </a:spcBef>
            </a:pP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600" b="1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600" b="1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600" b="1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Lorem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ipsum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dolor sit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amet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consectetuer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Nullam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enim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leo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,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econdimen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laoreet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memassa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Sed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eleifend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nonummy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diam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  <a:p>
            <a:pPr marL="512763" indent="-285750">
              <a:lnSpc>
                <a:spcPct val="110000"/>
              </a:lnSpc>
              <a:spcBef>
                <a:spcPts val="408"/>
              </a:spcBef>
              <a:buFont typeface="Arial"/>
              <a:buChar char="•"/>
            </a:pP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elementum</a:t>
            </a:r>
            <a:r>
              <a:rPr lang="en-US" sz="1400" dirty="0" smtClean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 smtClean="0">
                <a:solidFill>
                  <a:srgbClr val="FFFFFF"/>
                </a:solidFill>
                <a:latin typeface="Arial"/>
                <a:cs typeface="Arial"/>
              </a:rPr>
              <a:t>bibend</a:t>
            </a:r>
            <a:endParaRPr lang="en-US" sz="1400" dirty="0" smtClean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60446" y="8121453"/>
            <a:ext cx="4202029" cy="60424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227013"/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Praesent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mauris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ante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fewda</a:t>
            </a:r>
            <a:r>
              <a:rPr lang="en-US" sz="14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rial"/>
                <a:cs typeface="Arial"/>
              </a:rPr>
              <a:t>getrw</a:t>
            </a:r>
            <a:endParaRPr lang="en-US" sz="1400" dirty="0">
              <a:solidFill>
                <a:srgbClr val="FFFFFF"/>
              </a:solidFill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0446" y="1822129"/>
            <a:ext cx="6189668" cy="910340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marL="227013"/>
            <a:r>
              <a:rPr lang="en-US" sz="2400" dirty="0" smtClean="0">
                <a:solidFill>
                  <a:srgbClr val="FFFFFF"/>
                </a:solidFill>
                <a:latin typeface="Arial"/>
                <a:cs typeface="Arial"/>
              </a:rPr>
              <a:t>Subhead copy</a:t>
            </a:r>
            <a:endParaRPr lang="en-US" sz="2400" dirty="0">
              <a:solidFill>
                <a:srgbClr val="FFFFFF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4198155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2558</TotalTime>
  <Words>214</Words>
  <Application>Microsoft Macintosh PowerPoint</Application>
  <PresentationFormat>On-screen Show (4:3)</PresentationFormat>
  <Paragraphs>22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Janell Strouse</dc:creator>
  <cp:lastModifiedBy>Janell Strouse</cp:lastModifiedBy>
  <cp:revision>15</cp:revision>
  <dcterms:created xsi:type="dcterms:W3CDTF">2014-02-24T19:29:14Z</dcterms:created>
  <dcterms:modified xsi:type="dcterms:W3CDTF">2014-03-17T21:06:32Z</dcterms:modified>
</cp:coreProperties>
</file>