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20" d="100"/>
          <a:sy n="120" d="100"/>
        </p:scale>
        <p:origin x="-1352" y="-104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2014-03-17T21:06:09Z</dcterms:modified>
</cp:coreProperties>
</file>